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62" r:id="rId3"/>
    <p:sldId id="257" r:id="rId4"/>
    <p:sldId id="266" r:id="rId5"/>
    <p:sldId id="258" r:id="rId6"/>
    <p:sldId id="259" r:id="rId7"/>
    <p:sldId id="260" r:id="rId8"/>
    <p:sldId id="263" r:id="rId9"/>
    <p:sldId id="264" r:id="rId10"/>
    <p:sldId id="267" r:id="rId11"/>
    <p:sldId id="270" r:id="rId12"/>
    <p:sldId id="272" r:id="rId13"/>
    <p:sldId id="271" r:id="rId14"/>
    <p:sldId id="269" r:id="rId15"/>
    <p:sldId id="274" r:id="rId16"/>
    <p:sldId id="275" r:id="rId17"/>
    <p:sldId id="276" r:id="rId18"/>
    <p:sldId id="277" r:id="rId19"/>
    <p:sldId id="279" r:id="rId20"/>
    <p:sldId id="280" r:id="rId21"/>
    <p:sldId id="281" r:id="rId22"/>
    <p:sldId id="282" r:id="rId23"/>
    <p:sldId id="284" r:id="rId24"/>
    <p:sldId id="285" r:id="rId25"/>
    <p:sldId id="283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106BE3-CBB7-42DB-9223-FBA893996239}" v="37" dt="2025-02-06T05:48:09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in Pichard" userId="2239845ffa36883e" providerId="LiveId" clId="{96106BE3-CBB7-42DB-9223-FBA893996239}"/>
    <pc:docChg chg="undo custSel addSld delSld modSld">
      <pc:chgData name="Alain Pichard" userId="2239845ffa36883e" providerId="LiveId" clId="{96106BE3-CBB7-42DB-9223-FBA893996239}" dt="2025-02-06T05:48:26.517" v="456" actId="1076"/>
      <pc:docMkLst>
        <pc:docMk/>
      </pc:docMkLst>
      <pc:sldChg chg="addSp modSp mod">
        <pc:chgData name="Alain Pichard" userId="2239845ffa36883e" providerId="LiveId" clId="{96106BE3-CBB7-42DB-9223-FBA893996239}" dt="2025-02-06T05:13:50.291" v="280" actId="1076"/>
        <pc:sldMkLst>
          <pc:docMk/>
          <pc:sldMk cId="55386441" sldId="264"/>
        </pc:sldMkLst>
        <pc:picChg chg="add mod">
          <ac:chgData name="Alain Pichard" userId="2239845ffa36883e" providerId="LiveId" clId="{96106BE3-CBB7-42DB-9223-FBA893996239}" dt="2025-02-06T05:13:50.291" v="280" actId="1076"/>
          <ac:picMkLst>
            <pc:docMk/>
            <pc:sldMk cId="55386441" sldId="264"/>
            <ac:picMk id="3" creationId="{43798375-ED0F-2B00-835A-FCD22C2521D7}"/>
          </ac:picMkLst>
        </pc:picChg>
      </pc:sldChg>
      <pc:sldChg chg="new del">
        <pc:chgData name="Alain Pichard" userId="2239845ffa36883e" providerId="LiveId" clId="{96106BE3-CBB7-42DB-9223-FBA893996239}" dt="2025-02-06T05:11:39.281" v="5" actId="2696"/>
        <pc:sldMkLst>
          <pc:docMk/>
          <pc:sldMk cId="287243323" sldId="265"/>
        </pc:sldMkLst>
      </pc:sldChg>
      <pc:sldChg chg="addSp delSp modSp new mod setBg modClrScheme chgLayout">
        <pc:chgData name="Alain Pichard" userId="2239845ffa36883e" providerId="LiveId" clId="{96106BE3-CBB7-42DB-9223-FBA893996239}" dt="2025-02-06T05:11:25.829" v="4" actId="26606"/>
        <pc:sldMkLst>
          <pc:docMk/>
          <pc:sldMk cId="4080166738" sldId="266"/>
        </pc:sldMkLst>
        <pc:spChg chg="del">
          <ac:chgData name="Alain Pichard" userId="2239845ffa36883e" providerId="LiveId" clId="{96106BE3-CBB7-42DB-9223-FBA893996239}" dt="2025-02-06T05:10:44.132" v="2" actId="700"/>
          <ac:spMkLst>
            <pc:docMk/>
            <pc:sldMk cId="4080166738" sldId="266"/>
            <ac:spMk id="2" creationId="{AD9943F4-F11F-C17C-1306-94255F3B99E6}"/>
          </ac:spMkLst>
        </pc:spChg>
        <pc:spChg chg="del">
          <ac:chgData name="Alain Pichard" userId="2239845ffa36883e" providerId="LiveId" clId="{96106BE3-CBB7-42DB-9223-FBA893996239}" dt="2025-02-06T05:10:44.132" v="2" actId="700"/>
          <ac:spMkLst>
            <pc:docMk/>
            <pc:sldMk cId="4080166738" sldId="266"/>
            <ac:spMk id="3" creationId="{8DB7A94D-2548-91C5-B2A1-78B07FA7B6DE}"/>
          </ac:spMkLst>
        </pc:spChg>
        <pc:spChg chg="add">
          <ac:chgData name="Alain Pichard" userId="2239845ffa36883e" providerId="LiveId" clId="{96106BE3-CBB7-42DB-9223-FBA893996239}" dt="2025-02-06T05:11:25.829" v="4" actId="26606"/>
          <ac:spMkLst>
            <pc:docMk/>
            <pc:sldMk cId="4080166738" sldId="266"/>
            <ac:spMk id="9" creationId="{B6D694DB-A3FC-4F14-A225-17BEBA4416DA}"/>
          </ac:spMkLst>
        </pc:spChg>
        <pc:picChg chg="add mod">
          <ac:chgData name="Alain Pichard" userId="2239845ffa36883e" providerId="LiveId" clId="{96106BE3-CBB7-42DB-9223-FBA893996239}" dt="2025-02-06T05:11:25.829" v="4" actId="26606"/>
          <ac:picMkLst>
            <pc:docMk/>
            <pc:sldMk cId="4080166738" sldId="266"/>
            <ac:picMk id="4" creationId="{901835ED-A39A-8CB4-0A79-164CE0C8A5E2}"/>
          </ac:picMkLst>
        </pc:picChg>
      </pc:sldChg>
      <pc:sldChg chg="addSp modSp new mod setBg">
        <pc:chgData name="Alain Pichard" userId="2239845ffa36883e" providerId="LiveId" clId="{96106BE3-CBB7-42DB-9223-FBA893996239}" dt="2025-02-06T05:15:47.392" v="286" actId="26606"/>
        <pc:sldMkLst>
          <pc:docMk/>
          <pc:sldMk cId="189543668" sldId="267"/>
        </pc:sldMkLst>
        <pc:spChg chg="add">
          <ac:chgData name="Alain Pichard" userId="2239845ffa36883e" providerId="LiveId" clId="{96106BE3-CBB7-42DB-9223-FBA893996239}" dt="2025-02-06T05:15:47.392" v="286" actId="26606"/>
          <ac:spMkLst>
            <pc:docMk/>
            <pc:sldMk cId="189543668" sldId="267"/>
            <ac:spMk id="7" creationId="{B6D694DB-A3FC-4F14-A225-17BEBA4416DA}"/>
          </ac:spMkLst>
        </pc:spChg>
        <pc:picChg chg="add mod">
          <ac:chgData name="Alain Pichard" userId="2239845ffa36883e" providerId="LiveId" clId="{96106BE3-CBB7-42DB-9223-FBA893996239}" dt="2025-02-06T05:15:47.392" v="286" actId="26606"/>
          <ac:picMkLst>
            <pc:docMk/>
            <pc:sldMk cId="189543668" sldId="267"/>
            <ac:picMk id="2" creationId="{408FC2C7-916E-D945-B70B-ABE24C64342F}"/>
          </ac:picMkLst>
        </pc:picChg>
      </pc:sldChg>
      <pc:sldChg chg="addSp modSp new del mod">
        <pc:chgData name="Alain Pichard" userId="2239845ffa36883e" providerId="LiveId" clId="{96106BE3-CBB7-42DB-9223-FBA893996239}" dt="2025-02-06T05:20:19.964" v="306" actId="2696"/>
        <pc:sldMkLst>
          <pc:docMk/>
          <pc:sldMk cId="2392414627" sldId="268"/>
        </pc:sldMkLst>
        <pc:picChg chg="add mod">
          <ac:chgData name="Alain Pichard" userId="2239845ffa36883e" providerId="LiveId" clId="{96106BE3-CBB7-42DB-9223-FBA893996239}" dt="2025-02-06T05:17:19.800" v="293" actId="1076"/>
          <ac:picMkLst>
            <pc:docMk/>
            <pc:sldMk cId="2392414627" sldId="268"/>
            <ac:picMk id="2" creationId="{D3E793AC-3505-C231-A777-81F851EDF92B}"/>
          </ac:picMkLst>
        </pc:picChg>
      </pc:sldChg>
      <pc:sldChg chg="addSp modSp new mod setBg modClrScheme addAnim chgLayout">
        <pc:chgData name="Alain Pichard" userId="2239845ffa36883e" providerId="LiveId" clId="{96106BE3-CBB7-42DB-9223-FBA893996239}" dt="2025-02-06T05:23:51.487" v="348"/>
        <pc:sldMkLst>
          <pc:docMk/>
          <pc:sldMk cId="3787724116" sldId="269"/>
        </pc:sldMkLst>
        <pc:spChg chg="add mod">
          <ac:chgData name="Alain Pichard" userId="2239845ffa36883e" providerId="LiveId" clId="{96106BE3-CBB7-42DB-9223-FBA893996239}" dt="2025-02-06T05:23:51.487" v="347" actId="26606"/>
          <ac:spMkLst>
            <pc:docMk/>
            <pc:sldMk cId="3787724116" sldId="269"/>
            <ac:spMk id="2" creationId="{D4EBE9BB-06AD-9FEE-B2D8-19F9D58650AC}"/>
          </ac:spMkLst>
        </pc:spChg>
        <pc:spChg chg="add">
          <ac:chgData name="Alain Pichard" userId="2239845ffa36883e" providerId="LiveId" clId="{96106BE3-CBB7-42DB-9223-FBA893996239}" dt="2025-02-06T05:23:51.487" v="347" actId="26606"/>
          <ac:spMkLst>
            <pc:docMk/>
            <pc:sldMk cId="3787724116" sldId="269"/>
            <ac:spMk id="8" creationId="{0F358BAA-9C8A-4E17-BAD8-32FD6FFEA730}"/>
          </ac:spMkLst>
        </pc:spChg>
        <pc:spChg chg="add">
          <ac:chgData name="Alain Pichard" userId="2239845ffa36883e" providerId="LiveId" clId="{96106BE3-CBB7-42DB-9223-FBA893996239}" dt="2025-02-06T05:23:51.487" v="347" actId="26606"/>
          <ac:spMkLst>
            <pc:docMk/>
            <pc:sldMk cId="3787724116" sldId="269"/>
            <ac:spMk id="10" creationId="{4D6F41A4-BEE3-4935-9371-4ADEA67A22F9}"/>
          </ac:spMkLst>
        </pc:spChg>
        <pc:spChg chg="add">
          <ac:chgData name="Alain Pichard" userId="2239845ffa36883e" providerId="LiveId" clId="{96106BE3-CBB7-42DB-9223-FBA893996239}" dt="2025-02-06T05:23:51.487" v="347" actId="26606"/>
          <ac:spMkLst>
            <pc:docMk/>
            <pc:sldMk cId="3787724116" sldId="269"/>
            <ac:spMk id="19" creationId="{7FE1D329-7CB2-4DF5-B0C0-36DD19EBC66D}"/>
          </ac:spMkLst>
        </pc:spChg>
        <pc:spChg chg="add">
          <ac:chgData name="Alain Pichard" userId="2239845ffa36883e" providerId="LiveId" clId="{96106BE3-CBB7-42DB-9223-FBA893996239}" dt="2025-02-06T05:23:51.487" v="347" actId="26606"/>
          <ac:spMkLst>
            <pc:docMk/>
            <pc:sldMk cId="3787724116" sldId="269"/>
            <ac:spMk id="21" creationId="{A7971386-B2B0-4A38-8D3B-8CF23AAA610C}"/>
          </ac:spMkLst>
        </pc:spChg>
        <pc:spChg chg="add">
          <ac:chgData name="Alain Pichard" userId="2239845ffa36883e" providerId="LiveId" clId="{96106BE3-CBB7-42DB-9223-FBA893996239}" dt="2025-02-06T05:23:51.487" v="347" actId="26606"/>
          <ac:spMkLst>
            <pc:docMk/>
            <pc:sldMk cId="3787724116" sldId="269"/>
            <ac:spMk id="23" creationId="{96AE4BD0-E2D6-4FE1-9295-59E338A45340}"/>
          </ac:spMkLst>
        </pc:spChg>
        <pc:spChg chg="add">
          <ac:chgData name="Alain Pichard" userId="2239845ffa36883e" providerId="LiveId" clId="{96106BE3-CBB7-42DB-9223-FBA893996239}" dt="2025-02-06T05:23:51.487" v="347" actId="26606"/>
          <ac:spMkLst>
            <pc:docMk/>
            <pc:sldMk cId="3787724116" sldId="269"/>
            <ac:spMk id="25" creationId="{0D29D77D-2D4E-4868-960B-BEDA724F5CE2}"/>
          </ac:spMkLst>
        </pc:spChg>
        <pc:grpChg chg="add">
          <ac:chgData name="Alain Pichard" userId="2239845ffa36883e" providerId="LiveId" clId="{96106BE3-CBB7-42DB-9223-FBA893996239}" dt="2025-02-06T05:23:51.487" v="347" actId="26606"/>
          <ac:grpSpMkLst>
            <pc:docMk/>
            <pc:sldMk cId="3787724116" sldId="269"/>
            <ac:grpSpMk id="12" creationId="{7726F010-956A-40BC-8A1F-8002DC729B4C}"/>
          </ac:grpSpMkLst>
        </pc:grpChg>
        <pc:picChg chg="add mod">
          <ac:chgData name="Alain Pichard" userId="2239845ffa36883e" providerId="LiveId" clId="{96106BE3-CBB7-42DB-9223-FBA893996239}" dt="2025-02-06T05:23:51.487" v="347" actId="26606"/>
          <ac:picMkLst>
            <pc:docMk/>
            <pc:sldMk cId="3787724116" sldId="269"/>
            <ac:picMk id="3" creationId="{6EC87C03-A552-8678-2EF3-9DB725C97EA5}"/>
          </ac:picMkLst>
        </pc:picChg>
      </pc:sldChg>
      <pc:sldChg chg="addSp modSp new mod">
        <pc:chgData name="Alain Pichard" userId="2239845ffa36883e" providerId="LiveId" clId="{96106BE3-CBB7-42DB-9223-FBA893996239}" dt="2025-02-06T05:18:29.935" v="302" actId="1076"/>
        <pc:sldMkLst>
          <pc:docMk/>
          <pc:sldMk cId="3411333213" sldId="270"/>
        </pc:sldMkLst>
        <pc:picChg chg="add mod">
          <ac:chgData name="Alain Pichard" userId="2239845ffa36883e" providerId="LiveId" clId="{96106BE3-CBB7-42DB-9223-FBA893996239}" dt="2025-02-06T05:18:02.535" v="298" actId="14100"/>
          <ac:picMkLst>
            <pc:docMk/>
            <pc:sldMk cId="3411333213" sldId="270"/>
            <ac:picMk id="2" creationId="{3537069F-B559-07E7-34BA-77583D4F7207}"/>
          </ac:picMkLst>
        </pc:picChg>
        <pc:picChg chg="add mod">
          <ac:chgData name="Alain Pichard" userId="2239845ffa36883e" providerId="LiveId" clId="{96106BE3-CBB7-42DB-9223-FBA893996239}" dt="2025-02-06T05:18:29.935" v="302" actId="1076"/>
          <ac:picMkLst>
            <pc:docMk/>
            <pc:sldMk cId="3411333213" sldId="270"/>
            <ac:picMk id="3" creationId="{3580D9DD-7409-AB21-15D4-E16362835F79}"/>
          </ac:picMkLst>
        </pc:picChg>
      </pc:sldChg>
      <pc:sldChg chg="addSp modSp new mod setBg">
        <pc:chgData name="Alain Pichard" userId="2239845ffa36883e" providerId="LiveId" clId="{96106BE3-CBB7-42DB-9223-FBA893996239}" dt="2025-02-06T05:20:04.452" v="305" actId="26606"/>
        <pc:sldMkLst>
          <pc:docMk/>
          <pc:sldMk cId="1068316825" sldId="271"/>
        </pc:sldMkLst>
        <pc:spChg chg="add">
          <ac:chgData name="Alain Pichard" userId="2239845ffa36883e" providerId="LiveId" clId="{96106BE3-CBB7-42DB-9223-FBA893996239}" dt="2025-02-06T05:20:04.452" v="305" actId="26606"/>
          <ac:spMkLst>
            <pc:docMk/>
            <pc:sldMk cId="1068316825" sldId="271"/>
            <ac:spMk id="7" creationId="{B6D694DB-A3FC-4F14-A225-17BEBA4416DA}"/>
          </ac:spMkLst>
        </pc:spChg>
        <pc:picChg chg="add mod">
          <ac:chgData name="Alain Pichard" userId="2239845ffa36883e" providerId="LiveId" clId="{96106BE3-CBB7-42DB-9223-FBA893996239}" dt="2025-02-06T05:20:04.452" v="305" actId="26606"/>
          <ac:picMkLst>
            <pc:docMk/>
            <pc:sldMk cId="1068316825" sldId="271"/>
            <ac:picMk id="2" creationId="{1B30012A-B86A-B6D5-2F84-6E67FD284779}"/>
          </ac:picMkLst>
        </pc:picChg>
      </pc:sldChg>
      <pc:sldChg chg="add del">
        <pc:chgData name="Alain Pichard" userId="2239845ffa36883e" providerId="LiveId" clId="{96106BE3-CBB7-42DB-9223-FBA893996239}" dt="2025-02-06T05:20:40.160" v="308" actId="2890"/>
        <pc:sldMkLst>
          <pc:docMk/>
          <pc:sldMk cId="355384390" sldId="272"/>
        </pc:sldMkLst>
      </pc:sldChg>
      <pc:sldChg chg="addSp modSp new mod">
        <pc:chgData name="Alain Pichard" userId="2239845ffa36883e" providerId="LiveId" clId="{96106BE3-CBB7-42DB-9223-FBA893996239}" dt="2025-02-06T05:22:33.072" v="312" actId="1076"/>
        <pc:sldMkLst>
          <pc:docMk/>
          <pc:sldMk cId="2980617563" sldId="272"/>
        </pc:sldMkLst>
        <pc:picChg chg="add mod">
          <ac:chgData name="Alain Pichard" userId="2239845ffa36883e" providerId="LiveId" clId="{96106BE3-CBB7-42DB-9223-FBA893996239}" dt="2025-02-06T05:22:33.072" v="312" actId="1076"/>
          <ac:picMkLst>
            <pc:docMk/>
            <pc:sldMk cId="2980617563" sldId="272"/>
            <ac:picMk id="2" creationId="{DC07E575-1D4A-3B7B-1E69-D5EA6254E345}"/>
          </ac:picMkLst>
        </pc:picChg>
      </pc:sldChg>
      <pc:sldChg chg="new del">
        <pc:chgData name="Alain Pichard" userId="2239845ffa36883e" providerId="LiveId" clId="{96106BE3-CBB7-42DB-9223-FBA893996239}" dt="2025-02-06T05:25:23.747" v="358" actId="2696"/>
        <pc:sldMkLst>
          <pc:docMk/>
          <pc:sldMk cId="1347496255" sldId="273"/>
        </pc:sldMkLst>
      </pc:sldChg>
      <pc:sldChg chg="addSp delSp modSp new mod setBg modClrScheme chgLayout">
        <pc:chgData name="Alain Pichard" userId="2239845ffa36883e" providerId="LiveId" clId="{96106BE3-CBB7-42DB-9223-FBA893996239}" dt="2025-02-06T05:25:12.369" v="357" actId="26606"/>
        <pc:sldMkLst>
          <pc:docMk/>
          <pc:sldMk cId="3575447859" sldId="274"/>
        </pc:sldMkLst>
        <pc:spChg chg="del">
          <ac:chgData name="Alain Pichard" userId="2239845ffa36883e" providerId="LiveId" clId="{96106BE3-CBB7-42DB-9223-FBA893996239}" dt="2025-02-06T05:24:04.182" v="351" actId="700"/>
          <ac:spMkLst>
            <pc:docMk/>
            <pc:sldMk cId="3575447859" sldId="274"/>
            <ac:spMk id="2" creationId="{24AD54B6-B4DC-51BE-6A37-918C1C725049}"/>
          </ac:spMkLst>
        </pc:spChg>
        <pc:picChg chg="add mod">
          <ac:chgData name="Alain Pichard" userId="2239845ffa36883e" providerId="LiveId" clId="{96106BE3-CBB7-42DB-9223-FBA893996239}" dt="2025-02-06T05:25:12.369" v="357" actId="26606"/>
          <ac:picMkLst>
            <pc:docMk/>
            <pc:sldMk cId="3575447859" sldId="274"/>
            <ac:picMk id="3" creationId="{323D160C-1232-3A7C-C57F-16F35E7708A2}"/>
          </ac:picMkLst>
        </pc:picChg>
        <pc:picChg chg="add mod ord">
          <ac:chgData name="Alain Pichard" userId="2239845ffa36883e" providerId="LiveId" clId="{96106BE3-CBB7-42DB-9223-FBA893996239}" dt="2025-02-06T05:25:12.369" v="357" actId="26606"/>
          <ac:picMkLst>
            <pc:docMk/>
            <pc:sldMk cId="3575447859" sldId="274"/>
            <ac:picMk id="4" creationId="{8D6A76E9-9D76-6829-5002-8D09E679D695}"/>
          </ac:picMkLst>
        </pc:picChg>
        <pc:picChg chg="add mod">
          <ac:chgData name="Alain Pichard" userId="2239845ffa36883e" providerId="LiveId" clId="{96106BE3-CBB7-42DB-9223-FBA893996239}" dt="2025-02-06T05:25:12.369" v="357" actId="26606"/>
          <ac:picMkLst>
            <pc:docMk/>
            <pc:sldMk cId="3575447859" sldId="274"/>
            <ac:picMk id="5" creationId="{281C86C3-7A69-2BC2-8280-D801B1B341EE}"/>
          </ac:picMkLst>
        </pc:picChg>
        <pc:cxnChg chg="add">
          <ac:chgData name="Alain Pichard" userId="2239845ffa36883e" providerId="LiveId" clId="{96106BE3-CBB7-42DB-9223-FBA893996239}" dt="2025-02-06T05:25:12.369" v="357" actId="26606"/>
          <ac:cxnSpMkLst>
            <pc:docMk/>
            <pc:sldMk cId="3575447859" sldId="274"/>
            <ac:cxnSpMk id="10" creationId="{DCD67800-37AC-4E14-89B0-F79DCB3FB86D}"/>
          </ac:cxnSpMkLst>
        </pc:cxnChg>
        <pc:cxnChg chg="add">
          <ac:chgData name="Alain Pichard" userId="2239845ffa36883e" providerId="LiveId" clId="{96106BE3-CBB7-42DB-9223-FBA893996239}" dt="2025-02-06T05:25:12.369" v="357" actId="26606"/>
          <ac:cxnSpMkLst>
            <pc:docMk/>
            <pc:sldMk cId="3575447859" sldId="274"/>
            <ac:cxnSpMk id="12" creationId="{20F1788F-A5AE-4188-8274-F7F2E3833ECD}"/>
          </ac:cxnSpMkLst>
        </pc:cxnChg>
      </pc:sldChg>
      <pc:sldChg chg="addSp modSp new mod setBg modClrScheme chgLayout">
        <pc:chgData name="Alain Pichard" userId="2239845ffa36883e" providerId="LiveId" clId="{96106BE3-CBB7-42DB-9223-FBA893996239}" dt="2025-02-06T05:26:38.249" v="394" actId="26606"/>
        <pc:sldMkLst>
          <pc:docMk/>
          <pc:sldMk cId="1986939668" sldId="275"/>
        </pc:sldMkLst>
        <pc:spChg chg="add mod">
          <ac:chgData name="Alain Pichard" userId="2239845ffa36883e" providerId="LiveId" clId="{96106BE3-CBB7-42DB-9223-FBA893996239}" dt="2025-02-06T05:26:38.249" v="394" actId="26606"/>
          <ac:spMkLst>
            <pc:docMk/>
            <pc:sldMk cId="1986939668" sldId="275"/>
            <ac:spMk id="2" creationId="{9939E5EB-5AE0-62EE-267B-35ABC37E5C62}"/>
          </ac:spMkLst>
        </pc:spChg>
        <pc:spChg chg="add">
          <ac:chgData name="Alain Pichard" userId="2239845ffa36883e" providerId="LiveId" clId="{96106BE3-CBB7-42DB-9223-FBA893996239}" dt="2025-02-06T05:26:38.249" v="394" actId="26606"/>
          <ac:spMkLst>
            <pc:docMk/>
            <pc:sldMk cId="1986939668" sldId="275"/>
            <ac:spMk id="8" creationId="{0F358BAA-9C8A-4E17-BAD8-32FD6FFEA730}"/>
          </ac:spMkLst>
        </pc:spChg>
        <pc:spChg chg="add">
          <ac:chgData name="Alain Pichard" userId="2239845ffa36883e" providerId="LiveId" clId="{96106BE3-CBB7-42DB-9223-FBA893996239}" dt="2025-02-06T05:26:38.249" v="394" actId="26606"/>
          <ac:spMkLst>
            <pc:docMk/>
            <pc:sldMk cId="1986939668" sldId="275"/>
            <ac:spMk id="10" creationId="{4D6F41A4-BEE3-4935-9371-4ADEA67A22F9}"/>
          </ac:spMkLst>
        </pc:spChg>
        <pc:spChg chg="add">
          <ac:chgData name="Alain Pichard" userId="2239845ffa36883e" providerId="LiveId" clId="{96106BE3-CBB7-42DB-9223-FBA893996239}" dt="2025-02-06T05:26:38.249" v="394" actId="26606"/>
          <ac:spMkLst>
            <pc:docMk/>
            <pc:sldMk cId="1986939668" sldId="275"/>
            <ac:spMk id="19" creationId="{7FE1D329-7CB2-4DF5-B0C0-36DD19EBC66D}"/>
          </ac:spMkLst>
        </pc:spChg>
        <pc:spChg chg="add">
          <ac:chgData name="Alain Pichard" userId="2239845ffa36883e" providerId="LiveId" clId="{96106BE3-CBB7-42DB-9223-FBA893996239}" dt="2025-02-06T05:26:38.249" v="394" actId="26606"/>
          <ac:spMkLst>
            <pc:docMk/>
            <pc:sldMk cId="1986939668" sldId="275"/>
            <ac:spMk id="21" creationId="{A7971386-B2B0-4A38-8D3B-8CF23AAA610C}"/>
          </ac:spMkLst>
        </pc:spChg>
        <pc:spChg chg="add">
          <ac:chgData name="Alain Pichard" userId="2239845ffa36883e" providerId="LiveId" clId="{96106BE3-CBB7-42DB-9223-FBA893996239}" dt="2025-02-06T05:26:38.249" v="394" actId="26606"/>
          <ac:spMkLst>
            <pc:docMk/>
            <pc:sldMk cId="1986939668" sldId="275"/>
            <ac:spMk id="23" creationId="{8BECD55C-E611-4BCD-B45E-BF01D6234816}"/>
          </ac:spMkLst>
        </pc:spChg>
        <pc:spChg chg="add">
          <ac:chgData name="Alain Pichard" userId="2239845ffa36883e" providerId="LiveId" clId="{96106BE3-CBB7-42DB-9223-FBA893996239}" dt="2025-02-06T05:26:38.249" v="394" actId="26606"/>
          <ac:spMkLst>
            <pc:docMk/>
            <pc:sldMk cId="1986939668" sldId="275"/>
            <ac:spMk id="25" creationId="{1B8F0E52-7B96-44E2-BC48-F2D2BAC4611F}"/>
          </ac:spMkLst>
        </pc:spChg>
        <pc:spChg chg="add">
          <ac:chgData name="Alain Pichard" userId="2239845ffa36883e" providerId="LiveId" clId="{96106BE3-CBB7-42DB-9223-FBA893996239}" dt="2025-02-06T05:26:38.249" v="394" actId="26606"/>
          <ac:spMkLst>
            <pc:docMk/>
            <pc:sldMk cId="1986939668" sldId="275"/>
            <ac:spMk id="27" creationId="{0D29D77D-2D4E-4868-960B-BEDA724F5CE2}"/>
          </ac:spMkLst>
        </pc:spChg>
        <pc:grpChg chg="add">
          <ac:chgData name="Alain Pichard" userId="2239845ffa36883e" providerId="LiveId" clId="{96106BE3-CBB7-42DB-9223-FBA893996239}" dt="2025-02-06T05:26:38.249" v="394" actId="26606"/>
          <ac:grpSpMkLst>
            <pc:docMk/>
            <pc:sldMk cId="1986939668" sldId="275"/>
            <ac:grpSpMk id="12" creationId="{7726F010-956A-40BC-8A1F-8002DC729B4C}"/>
          </ac:grpSpMkLst>
        </pc:grpChg>
        <pc:picChg chg="add mod">
          <ac:chgData name="Alain Pichard" userId="2239845ffa36883e" providerId="LiveId" clId="{96106BE3-CBB7-42DB-9223-FBA893996239}" dt="2025-02-06T05:26:38.249" v="394" actId="26606"/>
          <ac:picMkLst>
            <pc:docMk/>
            <pc:sldMk cId="1986939668" sldId="275"/>
            <ac:picMk id="3" creationId="{5059A982-415C-9062-8C5D-51EFD282A4AA}"/>
          </ac:picMkLst>
        </pc:picChg>
      </pc:sldChg>
      <pc:sldChg chg="addSp delSp modSp new mod setBg modClrScheme chgLayout">
        <pc:chgData name="Alain Pichard" userId="2239845ffa36883e" providerId="LiveId" clId="{96106BE3-CBB7-42DB-9223-FBA893996239}" dt="2025-02-06T05:28:15.536" v="401" actId="26606"/>
        <pc:sldMkLst>
          <pc:docMk/>
          <pc:sldMk cId="2752518017" sldId="276"/>
        </pc:sldMkLst>
        <pc:spChg chg="del">
          <ac:chgData name="Alain Pichard" userId="2239845ffa36883e" providerId="LiveId" clId="{96106BE3-CBB7-42DB-9223-FBA893996239}" dt="2025-02-06T05:26:48.879" v="396" actId="700"/>
          <ac:spMkLst>
            <pc:docMk/>
            <pc:sldMk cId="2752518017" sldId="276"/>
            <ac:spMk id="2" creationId="{773C1EF9-426C-8EBC-DD6E-15F67D85D35E}"/>
          </ac:spMkLst>
        </pc:spChg>
        <pc:spChg chg="add">
          <ac:chgData name="Alain Pichard" userId="2239845ffa36883e" providerId="LiveId" clId="{96106BE3-CBB7-42DB-9223-FBA893996239}" dt="2025-02-06T05:28:15.536" v="401" actId="26606"/>
          <ac:spMkLst>
            <pc:docMk/>
            <pc:sldMk cId="2752518017" sldId="276"/>
            <ac:spMk id="10" creationId="{42A4FC2C-047E-45A5-965D-8E1E3BF09BC6}"/>
          </ac:spMkLst>
        </pc:spChg>
        <pc:picChg chg="add mod ord">
          <ac:chgData name="Alain Pichard" userId="2239845ffa36883e" providerId="LiveId" clId="{96106BE3-CBB7-42DB-9223-FBA893996239}" dt="2025-02-06T05:28:15.536" v="401" actId="26606"/>
          <ac:picMkLst>
            <pc:docMk/>
            <pc:sldMk cId="2752518017" sldId="276"/>
            <ac:picMk id="3" creationId="{7DD1CBA7-8971-3A61-F0E7-BDC4253FD1C5}"/>
          </ac:picMkLst>
        </pc:picChg>
        <pc:picChg chg="add mod">
          <ac:chgData name="Alain Pichard" userId="2239845ffa36883e" providerId="LiveId" clId="{96106BE3-CBB7-42DB-9223-FBA893996239}" dt="2025-02-06T05:28:15.536" v="401" actId="26606"/>
          <ac:picMkLst>
            <pc:docMk/>
            <pc:sldMk cId="2752518017" sldId="276"/>
            <ac:picMk id="4" creationId="{3CCB73FC-A141-1447-98EB-A823631F4D5B}"/>
          </ac:picMkLst>
        </pc:picChg>
        <pc:picChg chg="add mod">
          <ac:chgData name="Alain Pichard" userId="2239845ffa36883e" providerId="LiveId" clId="{96106BE3-CBB7-42DB-9223-FBA893996239}" dt="2025-02-06T05:28:15.536" v="401" actId="26606"/>
          <ac:picMkLst>
            <pc:docMk/>
            <pc:sldMk cId="2752518017" sldId="276"/>
            <ac:picMk id="5" creationId="{9BEC1278-949C-EE97-2875-F647ABDD1815}"/>
          </ac:picMkLst>
        </pc:picChg>
      </pc:sldChg>
      <pc:sldChg chg="addSp modSp new mod">
        <pc:chgData name="Alain Pichard" userId="2239845ffa36883e" providerId="LiveId" clId="{96106BE3-CBB7-42DB-9223-FBA893996239}" dt="2025-02-06T05:31:51.698" v="414" actId="1076"/>
        <pc:sldMkLst>
          <pc:docMk/>
          <pc:sldMk cId="3026523880" sldId="277"/>
        </pc:sldMkLst>
        <pc:picChg chg="add mod">
          <ac:chgData name="Alain Pichard" userId="2239845ffa36883e" providerId="LiveId" clId="{96106BE3-CBB7-42DB-9223-FBA893996239}" dt="2025-02-06T05:31:51.698" v="414" actId="1076"/>
          <ac:picMkLst>
            <pc:docMk/>
            <pc:sldMk cId="3026523880" sldId="277"/>
            <ac:picMk id="2" creationId="{F08E4D17-D7CF-006E-F6AD-60CF51BF5B96}"/>
          </ac:picMkLst>
        </pc:picChg>
        <pc:picChg chg="add mod">
          <ac:chgData name="Alain Pichard" userId="2239845ffa36883e" providerId="LiveId" clId="{96106BE3-CBB7-42DB-9223-FBA893996239}" dt="2025-02-06T05:31:49.656" v="413" actId="1076"/>
          <ac:picMkLst>
            <pc:docMk/>
            <pc:sldMk cId="3026523880" sldId="277"/>
            <ac:picMk id="3" creationId="{B81A5F72-5272-6865-3C6E-4A7F0F73938C}"/>
          </ac:picMkLst>
        </pc:picChg>
      </pc:sldChg>
      <pc:sldChg chg="addSp modSp new del mod setBg">
        <pc:chgData name="Alain Pichard" userId="2239845ffa36883e" providerId="LiveId" clId="{96106BE3-CBB7-42DB-9223-FBA893996239}" dt="2025-02-06T05:36:27.201" v="429" actId="2696"/>
        <pc:sldMkLst>
          <pc:docMk/>
          <pc:sldMk cId="3135340013" sldId="278"/>
        </pc:sldMkLst>
        <pc:spChg chg="add">
          <ac:chgData name="Alain Pichard" userId="2239845ffa36883e" providerId="LiveId" clId="{96106BE3-CBB7-42DB-9223-FBA893996239}" dt="2025-02-06T05:29:39.007" v="406" actId="26606"/>
          <ac:spMkLst>
            <pc:docMk/>
            <pc:sldMk cId="3135340013" sldId="278"/>
            <ac:spMk id="7" creationId="{B6D694DB-A3FC-4F14-A225-17BEBA4416DA}"/>
          </ac:spMkLst>
        </pc:spChg>
        <pc:picChg chg="add mod">
          <ac:chgData name="Alain Pichard" userId="2239845ffa36883e" providerId="LiveId" clId="{96106BE3-CBB7-42DB-9223-FBA893996239}" dt="2025-02-06T05:29:39.007" v="406" actId="26606"/>
          <ac:picMkLst>
            <pc:docMk/>
            <pc:sldMk cId="3135340013" sldId="278"/>
            <ac:picMk id="2" creationId="{7819D20B-287C-6AF7-1B5F-D0400BCA0AD3}"/>
          </ac:picMkLst>
        </pc:picChg>
      </pc:sldChg>
      <pc:sldChg chg="addSp modSp new mod setBg">
        <pc:chgData name="Alain Pichard" userId="2239845ffa36883e" providerId="LiveId" clId="{96106BE3-CBB7-42DB-9223-FBA893996239}" dt="2025-02-06T05:36:01.872" v="428" actId="26606"/>
        <pc:sldMkLst>
          <pc:docMk/>
          <pc:sldMk cId="3366644992" sldId="279"/>
        </pc:sldMkLst>
        <pc:spChg chg="add">
          <ac:chgData name="Alain Pichard" userId="2239845ffa36883e" providerId="LiveId" clId="{96106BE3-CBB7-42DB-9223-FBA893996239}" dt="2025-02-06T05:36:01.872" v="428" actId="26606"/>
          <ac:spMkLst>
            <pc:docMk/>
            <pc:sldMk cId="3366644992" sldId="279"/>
            <ac:spMk id="7" creationId="{681F9FCB-1E38-43E9-8567-6292F4842051}"/>
          </ac:spMkLst>
        </pc:spChg>
        <pc:spChg chg="add">
          <ac:chgData name="Alain Pichard" userId="2239845ffa36883e" providerId="LiveId" clId="{96106BE3-CBB7-42DB-9223-FBA893996239}" dt="2025-02-06T05:36:01.872" v="428" actId="26606"/>
          <ac:spMkLst>
            <pc:docMk/>
            <pc:sldMk cId="3366644992" sldId="279"/>
            <ac:spMk id="9" creationId="{774C59F6-927E-4017-B42A-7B08AAE14C46}"/>
          </ac:spMkLst>
        </pc:spChg>
        <pc:spChg chg="add">
          <ac:chgData name="Alain Pichard" userId="2239845ffa36883e" providerId="LiveId" clId="{96106BE3-CBB7-42DB-9223-FBA893996239}" dt="2025-02-06T05:36:01.872" v="428" actId="26606"/>
          <ac:spMkLst>
            <pc:docMk/>
            <pc:sldMk cId="3366644992" sldId="279"/>
            <ac:spMk id="11" creationId="{6ECF82C0-05FE-4A82-B7AC-32C94138E94D}"/>
          </ac:spMkLst>
        </pc:spChg>
        <pc:picChg chg="add mod">
          <ac:chgData name="Alain Pichard" userId="2239845ffa36883e" providerId="LiveId" clId="{96106BE3-CBB7-42DB-9223-FBA893996239}" dt="2025-02-06T05:36:01.872" v="428" actId="26606"/>
          <ac:picMkLst>
            <pc:docMk/>
            <pc:sldMk cId="3366644992" sldId="279"/>
            <ac:picMk id="2" creationId="{744EED9F-986D-44D9-5FEE-61A3EADFF8CD}"/>
          </ac:picMkLst>
        </pc:picChg>
      </pc:sldChg>
      <pc:sldChg chg="addSp modSp new mod setBg">
        <pc:chgData name="Alain Pichard" userId="2239845ffa36883e" providerId="LiveId" clId="{96106BE3-CBB7-42DB-9223-FBA893996239}" dt="2025-02-06T05:34:28.141" v="423" actId="26606"/>
        <pc:sldMkLst>
          <pc:docMk/>
          <pc:sldMk cId="2026022962" sldId="280"/>
        </pc:sldMkLst>
        <pc:spChg chg="add">
          <ac:chgData name="Alain Pichard" userId="2239845ffa36883e" providerId="LiveId" clId="{96106BE3-CBB7-42DB-9223-FBA893996239}" dt="2025-02-06T05:34:28.141" v="423" actId="26606"/>
          <ac:spMkLst>
            <pc:docMk/>
            <pc:sldMk cId="2026022962" sldId="280"/>
            <ac:spMk id="9" creationId="{36A1CAC3-A129-43F8-8881-63D3E319A7B5}"/>
          </ac:spMkLst>
        </pc:spChg>
        <pc:spChg chg="add">
          <ac:chgData name="Alain Pichard" userId="2239845ffa36883e" providerId="LiveId" clId="{96106BE3-CBB7-42DB-9223-FBA893996239}" dt="2025-02-06T05:34:28.141" v="423" actId="26606"/>
          <ac:spMkLst>
            <pc:docMk/>
            <pc:sldMk cId="2026022962" sldId="280"/>
            <ac:spMk id="11" creationId="{B5CCE41C-FBFB-44B8-BE25-7F555613C150}"/>
          </ac:spMkLst>
        </pc:spChg>
        <pc:picChg chg="add mod">
          <ac:chgData name="Alain Pichard" userId="2239845ffa36883e" providerId="LiveId" clId="{96106BE3-CBB7-42DB-9223-FBA893996239}" dt="2025-02-06T05:34:28.141" v="423" actId="26606"/>
          <ac:picMkLst>
            <pc:docMk/>
            <pc:sldMk cId="2026022962" sldId="280"/>
            <ac:picMk id="2" creationId="{28890F46-77AD-9A38-9763-84DE26002413}"/>
          </ac:picMkLst>
        </pc:picChg>
        <pc:picChg chg="add mod">
          <ac:chgData name="Alain Pichard" userId="2239845ffa36883e" providerId="LiveId" clId="{96106BE3-CBB7-42DB-9223-FBA893996239}" dt="2025-02-06T05:34:28.141" v="423" actId="26606"/>
          <ac:picMkLst>
            <pc:docMk/>
            <pc:sldMk cId="2026022962" sldId="280"/>
            <ac:picMk id="3" creationId="{4CF425E6-05C1-DD97-E73D-986605FBA1D4}"/>
          </ac:picMkLst>
        </pc:picChg>
        <pc:picChg chg="add mod ord">
          <ac:chgData name="Alain Pichard" userId="2239845ffa36883e" providerId="LiveId" clId="{96106BE3-CBB7-42DB-9223-FBA893996239}" dt="2025-02-06T05:34:28.141" v="423" actId="26606"/>
          <ac:picMkLst>
            <pc:docMk/>
            <pc:sldMk cId="2026022962" sldId="280"/>
            <ac:picMk id="4" creationId="{106A8521-6E12-285B-E0D0-A07947C97B62}"/>
          </ac:picMkLst>
        </pc:picChg>
      </pc:sldChg>
      <pc:sldChg chg="addSp modSp new mod setBg">
        <pc:chgData name="Alain Pichard" userId="2239845ffa36883e" providerId="LiveId" clId="{96106BE3-CBB7-42DB-9223-FBA893996239}" dt="2025-02-06T05:35:03.883" v="426" actId="26606"/>
        <pc:sldMkLst>
          <pc:docMk/>
          <pc:sldMk cId="1445749059" sldId="281"/>
        </pc:sldMkLst>
        <pc:spChg chg="add">
          <ac:chgData name="Alain Pichard" userId="2239845ffa36883e" providerId="LiveId" clId="{96106BE3-CBB7-42DB-9223-FBA893996239}" dt="2025-02-06T05:35:03.883" v="426" actId="26606"/>
          <ac:spMkLst>
            <pc:docMk/>
            <pc:sldMk cId="1445749059" sldId="281"/>
            <ac:spMk id="7" creationId="{B6D694DB-A3FC-4F14-A225-17BEBA4416DA}"/>
          </ac:spMkLst>
        </pc:spChg>
        <pc:picChg chg="add mod">
          <ac:chgData name="Alain Pichard" userId="2239845ffa36883e" providerId="LiveId" clId="{96106BE3-CBB7-42DB-9223-FBA893996239}" dt="2025-02-06T05:35:03.883" v="426" actId="26606"/>
          <ac:picMkLst>
            <pc:docMk/>
            <pc:sldMk cId="1445749059" sldId="281"/>
            <ac:picMk id="2" creationId="{CA92A662-2F05-2754-22E9-CE884FE67497}"/>
          </ac:picMkLst>
        </pc:picChg>
      </pc:sldChg>
      <pc:sldChg chg="addSp delSp modSp new mod setBg">
        <pc:chgData name="Alain Pichard" userId="2239845ffa36883e" providerId="LiveId" clId="{96106BE3-CBB7-42DB-9223-FBA893996239}" dt="2025-02-06T05:41:51.695" v="443" actId="26606"/>
        <pc:sldMkLst>
          <pc:docMk/>
          <pc:sldMk cId="2687203167" sldId="282"/>
        </pc:sldMkLst>
        <pc:spChg chg="add del">
          <ac:chgData name="Alain Pichard" userId="2239845ffa36883e" providerId="LiveId" clId="{96106BE3-CBB7-42DB-9223-FBA893996239}" dt="2025-02-06T05:41:51.695" v="443" actId="26606"/>
          <ac:spMkLst>
            <pc:docMk/>
            <pc:sldMk cId="2687203167" sldId="282"/>
            <ac:spMk id="10" creationId="{D9C4A1E0-B30B-4F81-873C-F77710333B2A}"/>
          </ac:spMkLst>
        </pc:spChg>
        <pc:spChg chg="add del">
          <ac:chgData name="Alain Pichard" userId="2239845ffa36883e" providerId="LiveId" clId="{96106BE3-CBB7-42DB-9223-FBA893996239}" dt="2025-02-06T05:41:51.695" v="443" actId="26606"/>
          <ac:spMkLst>
            <pc:docMk/>
            <pc:sldMk cId="2687203167" sldId="282"/>
            <ac:spMk id="12" creationId="{2884BC28-8C65-4886-B01A-667342EB70D7}"/>
          </ac:spMkLst>
        </pc:spChg>
        <pc:spChg chg="add del">
          <ac:chgData name="Alain Pichard" userId="2239845ffa36883e" providerId="LiveId" clId="{96106BE3-CBB7-42DB-9223-FBA893996239}" dt="2025-02-06T05:41:51.695" v="443" actId="26606"/>
          <ac:spMkLst>
            <pc:docMk/>
            <pc:sldMk cId="2687203167" sldId="282"/>
            <ac:spMk id="14" creationId="{0FC820FD-F8C0-4426-A38A-5B80A2E5286F}"/>
          </ac:spMkLst>
        </pc:spChg>
        <pc:spChg chg="add del">
          <ac:chgData name="Alain Pichard" userId="2239845ffa36883e" providerId="LiveId" clId="{96106BE3-CBB7-42DB-9223-FBA893996239}" dt="2025-02-06T05:41:51.695" v="443" actId="26606"/>
          <ac:spMkLst>
            <pc:docMk/>
            <pc:sldMk cId="2687203167" sldId="282"/>
            <ac:spMk id="16" creationId="{E1DAA296-54E3-4547-B36F-E8B35335378A}"/>
          </ac:spMkLst>
        </pc:spChg>
        <pc:spChg chg="add">
          <ac:chgData name="Alain Pichard" userId="2239845ffa36883e" providerId="LiveId" clId="{96106BE3-CBB7-42DB-9223-FBA893996239}" dt="2025-02-06T05:41:51.695" v="443" actId="26606"/>
          <ac:spMkLst>
            <pc:docMk/>
            <pc:sldMk cId="2687203167" sldId="282"/>
            <ac:spMk id="21" creationId="{FABB624F-BF77-4AE1-B71D-2D681D4731B8}"/>
          </ac:spMkLst>
        </pc:spChg>
        <pc:picChg chg="add mod">
          <ac:chgData name="Alain Pichard" userId="2239845ffa36883e" providerId="LiveId" clId="{96106BE3-CBB7-42DB-9223-FBA893996239}" dt="2025-02-06T05:41:51.695" v="443" actId="26606"/>
          <ac:picMkLst>
            <pc:docMk/>
            <pc:sldMk cId="2687203167" sldId="282"/>
            <ac:picMk id="2" creationId="{02F6D470-FC17-8613-A055-A9536E6E4522}"/>
          </ac:picMkLst>
        </pc:picChg>
        <pc:picChg chg="add">
          <ac:chgData name="Alain Pichard" userId="2239845ffa36883e" providerId="LiveId" clId="{96106BE3-CBB7-42DB-9223-FBA893996239}" dt="2025-02-06T05:36:45.716" v="431"/>
          <ac:picMkLst>
            <pc:docMk/>
            <pc:sldMk cId="2687203167" sldId="282"/>
            <ac:picMk id="2" creationId="{E72C13F0-A364-B51E-38F1-80DA0D76975E}"/>
          </ac:picMkLst>
        </pc:picChg>
        <pc:picChg chg="add mod ord">
          <ac:chgData name="Alain Pichard" userId="2239845ffa36883e" providerId="LiveId" clId="{96106BE3-CBB7-42DB-9223-FBA893996239}" dt="2025-02-06T05:41:51.695" v="443" actId="26606"/>
          <ac:picMkLst>
            <pc:docMk/>
            <pc:sldMk cId="2687203167" sldId="282"/>
            <ac:picMk id="3" creationId="{99D50EBA-9586-950B-B5FA-F1A4A8EF3B77}"/>
          </ac:picMkLst>
        </pc:picChg>
        <pc:picChg chg="add mod ord">
          <ac:chgData name="Alain Pichard" userId="2239845ffa36883e" providerId="LiveId" clId="{96106BE3-CBB7-42DB-9223-FBA893996239}" dt="2025-02-06T05:41:51.695" v="443" actId="26606"/>
          <ac:picMkLst>
            <pc:docMk/>
            <pc:sldMk cId="2687203167" sldId="282"/>
            <ac:picMk id="4" creationId="{9DCBBB6C-AB20-3F28-CDD2-5BA09932345E}"/>
          </ac:picMkLst>
        </pc:picChg>
        <pc:picChg chg="add del mod">
          <ac:chgData name="Alain Pichard" userId="2239845ffa36883e" providerId="LiveId" clId="{96106BE3-CBB7-42DB-9223-FBA893996239}" dt="2025-02-06T05:41:49.074" v="442" actId="478"/>
          <ac:picMkLst>
            <pc:docMk/>
            <pc:sldMk cId="2687203167" sldId="282"/>
            <ac:picMk id="5" creationId="{41AE06CD-F437-89D3-A9A8-AFF9CC35277F}"/>
          </ac:picMkLst>
        </pc:picChg>
      </pc:sldChg>
      <pc:sldChg chg="addSp modSp new mod setBg">
        <pc:chgData name="Alain Pichard" userId="2239845ffa36883e" providerId="LiveId" clId="{96106BE3-CBB7-42DB-9223-FBA893996239}" dt="2025-02-06T05:38:47.482" v="435" actId="26606"/>
        <pc:sldMkLst>
          <pc:docMk/>
          <pc:sldMk cId="954234144" sldId="283"/>
        </pc:sldMkLst>
        <pc:spChg chg="add">
          <ac:chgData name="Alain Pichard" userId="2239845ffa36883e" providerId="LiveId" clId="{96106BE3-CBB7-42DB-9223-FBA893996239}" dt="2025-02-06T05:38:47.482" v="435" actId="26606"/>
          <ac:spMkLst>
            <pc:docMk/>
            <pc:sldMk cId="954234144" sldId="283"/>
            <ac:spMk id="7" creationId="{681F9FCB-1E38-43E9-8567-6292F4842051}"/>
          </ac:spMkLst>
        </pc:spChg>
        <pc:spChg chg="add">
          <ac:chgData name="Alain Pichard" userId="2239845ffa36883e" providerId="LiveId" clId="{96106BE3-CBB7-42DB-9223-FBA893996239}" dt="2025-02-06T05:38:47.482" v="435" actId="26606"/>
          <ac:spMkLst>
            <pc:docMk/>
            <pc:sldMk cId="954234144" sldId="283"/>
            <ac:spMk id="9" creationId="{774C59F6-927E-4017-B42A-7B08AAE14C46}"/>
          </ac:spMkLst>
        </pc:spChg>
        <pc:spChg chg="add">
          <ac:chgData name="Alain Pichard" userId="2239845ffa36883e" providerId="LiveId" clId="{96106BE3-CBB7-42DB-9223-FBA893996239}" dt="2025-02-06T05:38:47.482" v="435" actId="26606"/>
          <ac:spMkLst>
            <pc:docMk/>
            <pc:sldMk cId="954234144" sldId="283"/>
            <ac:spMk id="11" creationId="{6ECF82C0-05FE-4A82-B7AC-32C94138E94D}"/>
          </ac:spMkLst>
        </pc:spChg>
        <pc:picChg chg="add mod">
          <ac:chgData name="Alain Pichard" userId="2239845ffa36883e" providerId="LiveId" clId="{96106BE3-CBB7-42DB-9223-FBA893996239}" dt="2025-02-06T05:38:47.482" v="435" actId="26606"/>
          <ac:picMkLst>
            <pc:docMk/>
            <pc:sldMk cId="954234144" sldId="283"/>
            <ac:picMk id="2" creationId="{16676863-476E-9A25-099F-297376219CA2}"/>
          </ac:picMkLst>
        </pc:picChg>
      </pc:sldChg>
      <pc:sldChg chg="addSp modSp new mod">
        <pc:chgData name="Alain Pichard" userId="2239845ffa36883e" providerId="LiveId" clId="{96106BE3-CBB7-42DB-9223-FBA893996239}" dt="2025-02-06T05:44:36.235" v="452" actId="1076"/>
        <pc:sldMkLst>
          <pc:docMk/>
          <pc:sldMk cId="4146969170" sldId="284"/>
        </pc:sldMkLst>
        <pc:picChg chg="add mod">
          <ac:chgData name="Alain Pichard" userId="2239845ffa36883e" providerId="LiveId" clId="{96106BE3-CBB7-42DB-9223-FBA893996239}" dt="2025-02-06T05:44:36.235" v="452" actId="1076"/>
          <ac:picMkLst>
            <pc:docMk/>
            <pc:sldMk cId="4146969170" sldId="284"/>
            <ac:picMk id="2" creationId="{053E8767-7D8F-D8D6-CE5B-7E70B64C8905}"/>
          </ac:picMkLst>
        </pc:picChg>
        <pc:picChg chg="add mod">
          <ac:chgData name="Alain Pichard" userId="2239845ffa36883e" providerId="LiveId" clId="{96106BE3-CBB7-42DB-9223-FBA893996239}" dt="2025-02-06T05:44:34.344" v="451" actId="1076"/>
          <ac:picMkLst>
            <pc:docMk/>
            <pc:sldMk cId="4146969170" sldId="284"/>
            <ac:picMk id="3" creationId="{54AE3C76-50D9-33E8-8D40-74C710707541}"/>
          </ac:picMkLst>
        </pc:picChg>
      </pc:sldChg>
      <pc:sldChg chg="addSp modSp new mod">
        <pc:chgData name="Alain Pichard" userId="2239845ffa36883e" providerId="LiveId" clId="{96106BE3-CBB7-42DB-9223-FBA893996239}" dt="2025-02-06T05:48:26.517" v="456" actId="1076"/>
        <pc:sldMkLst>
          <pc:docMk/>
          <pc:sldMk cId="364223792" sldId="285"/>
        </pc:sldMkLst>
        <pc:picChg chg="add mod">
          <ac:chgData name="Alain Pichard" userId="2239845ffa36883e" providerId="LiveId" clId="{96106BE3-CBB7-42DB-9223-FBA893996239}" dt="2025-02-06T05:48:26.517" v="456" actId="1076"/>
          <ac:picMkLst>
            <pc:docMk/>
            <pc:sldMk cId="364223792" sldId="285"/>
            <ac:picMk id="2" creationId="{89DF2593-E8A6-6223-179E-12E37CE6FD8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F28B-45E3-4585-87E3-73838692A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68049"/>
            <a:ext cx="7626795" cy="2841914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755B0-E17A-4B52-A99D-C35BB18B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02038"/>
            <a:ext cx="7626795" cy="250172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0C28-805B-4DA6-A10E-651C0FD0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EBBA9-C52F-4628-AE0D-DCD1772F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AC57-F8E1-4B54-A111-CB53B320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28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5B40-C529-41A6-8D06-07AF9430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5A354-E2A8-4A91-9D7A-36D9E0915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D3944-2E3D-42BC-B83D-7630699D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C57FA-204E-4A7A-BAE2-DF17BB0F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A36D-49FF-495A-8E25-4CCC98E3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97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44ECD05-4E94-4A60-8FDA-700BF100B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lor Fill">
            <a:extLst>
              <a:ext uri="{FF2B5EF4-FFF2-40B4-BE49-F238E27FC236}">
                <a16:creationId xmlns:a16="http://schemas.microsoft.com/office/drawing/2014/main" id="{8BCB0EB2-4067-418C-9465-9D4C71240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E37999-41E7-446D-8C53-B904C3CE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8A90E8-87F8-4150-B5EB-E19C8A01AFB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Graphic 9">
              <a:extLst>
                <a:ext uri="{FF2B5EF4-FFF2-40B4-BE49-F238E27FC236}">
                  <a16:creationId xmlns:a16="http://schemas.microsoft.com/office/drawing/2014/main" id="{724DCA1C-A8E8-4F90-8FAE-85B1426C108A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58D6291-6756-44E3-9FCE-0B2ECA5EE664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37CA96E-9DD9-4172-B63B-50DF43B57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B335AFFE-BF3D-491C-8255-692B9DAC6775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AA052AAF-7A7C-4EDB-AE2C-FCA3A756C4E5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31F99E9D-6528-47AC-B178-7032D0E17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4DD302-622D-4E42-BD6F-FAAA98B37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6311" y="668049"/>
            <a:ext cx="2628900" cy="5508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0D9F5-C907-405F-BE11-571C61745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668049"/>
            <a:ext cx="6689098" cy="5508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FD860-3FBD-4FE7-A9FD-1D4A4D10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367B-81B3-4BD3-9C95-18EC0710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8E54-346D-4D66-BF99-96DA43F8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42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2C84-1247-4534-81D1-136C3E1E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8D490-CEA6-4844-A537-F749658D3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EFC9-887F-4E73-9938-6032D528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CF0CF-134A-404E-A177-9FAAA039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B0DC-2D2C-408B-A577-904A2385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61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5431-EF88-4771-9699-27EF70A5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50"/>
            <a:ext cx="7673389" cy="381658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F57C3-A928-4093-B3FC-ECC2194A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7673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D625-A893-46D3-A518-9E969CB4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AD37A-B380-4B65-9FB9-3FB91412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773B6-CD13-4451-9BF3-C4102BA5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98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1FBD0A-9F7B-4EBB-9982-B55F5F980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88CFF0B8-0BA9-4DD9-B7B2-0655DC841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7B910E-9B87-4291-987B-6883212CB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596CF7-55B3-409D-A36C-F5BE9D625628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2245D23-45D8-474C-8A38-633E99962676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8A8D14-28CA-4095-B2FA-E48B3150A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1D1F176A-19F1-4537-800D-210F29EC1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04C26-6125-4D95-9FC0-50DEB941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1534" cy="1591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5401A-13E5-4CED-864F-06D6EECCB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41329"/>
            <a:ext cx="5562600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13523-8F78-4766-91D7-03E329B68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1329"/>
            <a:ext cx="4736534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B757F-BAD2-4343-BD57-FC02D0BE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0EF3C-A61E-4F43-9C8F-BC9A6455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9D947-1DC8-4CE9-A031-6EEB776B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4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BFA9BB-A51E-4D09-8602-5AD90104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A60257A1-779B-4048-BC0D-1EA579B5B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F4B5D0-AA24-4702-9C01-FC1A03E7B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CBF9BD-1EB2-4122-98FE-F2B5DF8771C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41FF89-01DF-4236-AA4D-243CB8A464B3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D03BB88-350D-4DE0-BB34-870F64356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5" name="Texture">
            <a:extLst>
              <a:ext uri="{FF2B5EF4-FFF2-40B4-BE49-F238E27FC236}">
                <a16:creationId xmlns:a16="http://schemas.microsoft.com/office/drawing/2014/main" id="{4A8025C0-8995-4863-A847-7ED1F8CCE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62335-6445-435C-A1C6-9F090B96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0629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74B3D-418F-464D-91E7-993D0B48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6" y="2182814"/>
            <a:ext cx="5021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04709-9362-4AB5-9AA2-32F51BF06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086" y="3115949"/>
            <a:ext cx="502151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83836-1CF5-406F-B0CB-643F37066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0597" y="2182814"/>
            <a:ext cx="5017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A8670-0F33-4222-AAC9-96A21C47C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0597" y="3115949"/>
            <a:ext cx="501723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E6970-4A96-4519-9C0E-11E245D5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FEE249-70F5-4359-B699-23D68A50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AE510-A38C-45EE-B061-CB02E4E3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2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9D1A-F943-4838-BA2F-6DF4F2EC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638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E401-3424-4696-A6FC-BBEE7937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9D767-A30A-4508-B510-99AB9173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979DC-F3D5-43AB-8A0F-9C8A14E0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22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CDA0B-9BEE-4B57-8F97-96D5645D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82AF2-09A1-4A1C-AEB6-577962B7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D99D9-82B1-496C-ABBC-4FF0C375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39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D9AFA4-EB8E-4091-A5E2-1B9D163A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F25018FE-FB44-4E2E-A181-B3476F3E8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C7CD4B-70DE-49E2-A336-B6F43F58F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B8BFC9-6F67-47CB-BAE4-45260FBAF397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0F836E5-3C5B-4DE7-B09A-AE00DEE730A9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E1B8E4-080E-4F43-B33F-59DD21B6B658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7639D4-740A-4B71-8393-99CA375EB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AE7E56E5-1F6A-442B-B5E0-ED19F815D2E2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3774E986-8FE2-4670-A4C0-96E213269BD7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3A5846DF-A106-4887-BE2C-DCD89DAA6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81C-AA51-44A0-B21C-757B2F3B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1957828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438A-298D-4466-B55D-F466C345C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68049"/>
            <a:ext cx="4875212" cy="523125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43104-0579-4974-88D2-61DF1A30D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749024"/>
            <a:ext cx="4314825" cy="31199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32755-0632-47CB-AA69-7EFB212F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D0B4F-5B59-4064-A88B-E9938A40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12E7F-93B8-4E93-BCB3-ADE74FC1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56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3C1870-4E69-4DE7-BF2F-DE8A7881C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7439AB1C-A8A1-4745-9625-B18FE9160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ADDC4D-D9AA-48F8-BD10-2D20F1460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136312-3085-4615-A743-4EE531585B11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29539FE4-376B-4187-A80A-C98EBA23DA30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1DC5D7-2276-4A57-8783-A0EFB00416E9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D5B578-4971-4ADC-97D8-B9CEF52AA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2D968E77-E43D-4870-93BC-CBF1947336B3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1221D41A-E71E-4587-A876-F8778E7C03E1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50457195-385D-490A-91AB-30B969C61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6FF6D-24FA-4E04-90ED-7DBE228B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2235711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32D78B-0E21-420F-9DFF-6131CB0F7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8049"/>
            <a:ext cx="4958436" cy="52312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C2A57-1064-4391-B96B-4D04305E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41222"/>
            <a:ext cx="4314825" cy="292776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04EB0-850A-4256-8D12-E01A201A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CF4AF-C757-4552-AB8A-3B89C374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2A368-F12B-4B5E-82F0-A6AEE6AF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48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</a:extLst>
            </p:cNvPr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</a:extLst>
            </p:cNvPr>
            <p:cNvSpPr/>
            <p:nvPr/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</a:extLst>
            </p:cNvPr>
            <p:cNvSpPr/>
            <p:nvPr/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</a:extLst>
            </p:cNvPr>
            <p:cNvSpPr/>
            <p:nvPr/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</a:extLst>
            </p:cNvPr>
            <p:cNvSpPr/>
            <p:nvPr/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2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1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083B5-1505-44FE-894D-AA1AB6D6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3930-F8C8-43B1-BC1A-6264F4ACB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96713"/>
            <a:ext cx="7685037" cy="408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4F2F7-3ECA-43D7-BFF3-FBB407AEA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A193F-0B61-43DD-8E45-EFEAC43E3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1554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5961-D3A8-4945-AEE4-EE1952DBD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1006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Eine farbige Glühbirne mit Geschäftssymbolen">
            <a:extLst>
              <a:ext uri="{FF2B5EF4-FFF2-40B4-BE49-F238E27FC236}">
                <a16:creationId xmlns:a16="http://schemas.microsoft.com/office/drawing/2014/main" id="{ABA68221-84AB-8F85-671F-AB1AAC55FA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1455" r="-1" b="8167"/>
          <a:stretch/>
        </p:blipFill>
        <p:spPr>
          <a:xfrm>
            <a:off x="20" y="10"/>
            <a:ext cx="1218892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2CC7B99-AB51-2A88-85B6-88F063ACC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4583" y="686020"/>
            <a:ext cx="5859787" cy="2742980"/>
          </a:xfrm>
        </p:spPr>
        <p:txBody>
          <a:bodyPr>
            <a:normAutofit/>
          </a:bodyPr>
          <a:lstStyle/>
          <a:p>
            <a:pPr algn="ctr"/>
            <a:r>
              <a:rPr lang="de-CH" dirty="0">
                <a:solidFill>
                  <a:srgbClr val="FFFFFF"/>
                </a:solidFill>
              </a:rPr>
              <a:t>Archimedes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5AEF7B0-18C2-FB27-8891-8B7BBC875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4583" y="3602038"/>
            <a:ext cx="5859787" cy="2569942"/>
          </a:xfrm>
        </p:spPr>
        <p:txBody>
          <a:bodyPr>
            <a:normAutofit/>
          </a:bodyPr>
          <a:lstStyle/>
          <a:p>
            <a:pPr algn="ctr"/>
            <a:r>
              <a:rPr lang="de-CH" dirty="0">
                <a:solidFill>
                  <a:srgbClr val="FFFFFF"/>
                </a:solidFill>
              </a:rPr>
              <a:t>Entdeckt das Hebelgesetz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87D413-7BAA-462C-B2E4-D3E7F1B84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C2E2750-B9DE-455A-B750-2FAFF87D8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A77A1618-AFD3-49E5-A4AC-89FA51FA9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A76DC57-ED9C-40FB-A897-CDD7D62229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BB714E6-B071-4696-ACD5-A9A96F929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A303CB3D-0086-4A58-BDAE-F18B143EE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8AB02D57-74BD-4B38-94E0-EF2F291E0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88554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08FC2C7-916E-D945-B70B-ABE24C6434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8417" r="16564" b="-1"/>
          <a:stretch/>
        </p:blipFill>
        <p:spPr>
          <a:xfrm rot="16200000">
            <a:off x="2667000" y="-2665470"/>
            <a:ext cx="6858000" cy="1218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3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537069F-B559-07E7-34BA-77583D4F7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64" y="545279"/>
            <a:ext cx="4794951" cy="215772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580D9DD-7409-AB21-15D4-E16362835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72" y="2993308"/>
            <a:ext cx="6011114" cy="300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33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C07E575-1D4A-3B7B-1E69-D5EA6254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589" y="1527349"/>
            <a:ext cx="7536874" cy="354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17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B30012A-B86A-B6D5-2F84-6E67FD2847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15709" r="-1" b="-1"/>
          <a:stretch/>
        </p:blipFill>
        <p:spPr>
          <a:xfrm>
            <a:off x="1530" y="10"/>
            <a:ext cx="121889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16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9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1" name="Background Fill">
            <a:extLst>
              <a:ext uri="{FF2B5EF4-FFF2-40B4-BE49-F238E27FC236}">
                <a16:creationId xmlns:a16="http://schemas.microsoft.com/office/drawing/2014/main" id="{A7971386-B2B0-4A38-8D3B-8CF23AAA6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olor Fill">
            <a:extLst>
              <a:ext uri="{FF2B5EF4-FFF2-40B4-BE49-F238E27FC236}">
                <a16:creationId xmlns:a16="http://schemas.microsoft.com/office/drawing/2014/main" id="{96AE4BD0-E2D6-4FE1-9295-59E338A45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ure">
            <a:extLst>
              <a:ext uri="{FF2B5EF4-FFF2-40B4-BE49-F238E27FC236}">
                <a16:creationId xmlns:a16="http://schemas.microsoft.com/office/drawing/2014/main" id="{0D29D77D-2D4E-4868-960B-BEDA724F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7" y="-1"/>
            <a:ext cx="12195048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EBE9BB-06AD-9FEE-B2D8-19F9D5865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6656"/>
            <a:ext cx="3277432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Die Entdeckung des Flaschenzugs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C87C03-A552-8678-2EF3-9DB725C97E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467"/>
          <a:stretch/>
        </p:blipFill>
        <p:spPr>
          <a:xfrm>
            <a:off x="3957208" y="10"/>
            <a:ext cx="8234792" cy="6857990"/>
          </a:xfrm>
          <a:custGeom>
            <a:avLst/>
            <a:gdLst/>
            <a:ahLst/>
            <a:cxnLst/>
            <a:rect l="l" t="t" r="r" b="b"/>
            <a:pathLst>
              <a:path w="8234792" h="6821666">
                <a:moveTo>
                  <a:pt x="2322410" y="0"/>
                </a:moveTo>
                <a:lnTo>
                  <a:pt x="8234792" y="0"/>
                </a:lnTo>
                <a:lnTo>
                  <a:pt x="8234792" y="4503719"/>
                </a:lnTo>
                <a:lnTo>
                  <a:pt x="8215888" y="4629599"/>
                </a:lnTo>
                <a:cubicBezTo>
                  <a:pt x="8049795" y="5454493"/>
                  <a:pt x="7647096" y="6191792"/>
                  <a:pt x="7082996" y="6765066"/>
                </a:cubicBezTo>
                <a:lnTo>
                  <a:pt x="7021717" y="6821666"/>
                </a:lnTo>
                <a:lnTo>
                  <a:pt x="0" y="6821666"/>
                </a:lnTo>
                <a:lnTo>
                  <a:pt x="0" y="3790727"/>
                </a:lnTo>
                <a:cubicBezTo>
                  <a:pt x="0" y="2186928"/>
                  <a:pt x="879517" y="791919"/>
                  <a:pt x="2175128" y="7665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8772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23D160C-1232-3A7C-C57F-16F35E770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49" y="1123527"/>
            <a:ext cx="3064285" cy="46048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281C86C3-7A69-2BC2-8280-D801B1B34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2232073"/>
            <a:ext cx="3537345" cy="238770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8D6A76E9-9D76-6829-5002-8D09E679D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36" y="1503781"/>
            <a:ext cx="3517120" cy="384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47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9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1" name="Background Fill">
            <a:extLst>
              <a:ext uri="{FF2B5EF4-FFF2-40B4-BE49-F238E27FC236}">
                <a16:creationId xmlns:a16="http://schemas.microsoft.com/office/drawing/2014/main" id="{A7971386-B2B0-4A38-8D3B-8CF23AAA6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olor Fill">
            <a:extLst>
              <a:ext uri="{FF2B5EF4-FFF2-40B4-BE49-F238E27FC236}">
                <a16:creationId xmlns:a16="http://schemas.microsoft.com/office/drawing/2014/main" id="{8BECD55C-E611-4BCD-B45E-BF01D6234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Graphic 9">
            <a:extLst>
              <a:ext uri="{FF2B5EF4-FFF2-40B4-BE49-F238E27FC236}">
                <a16:creationId xmlns:a16="http://schemas.microsoft.com/office/drawing/2014/main" id="{1B8F0E52-7B96-44E2-BC48-F2D2BAC46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79" y="16681"/>
            <a:ext cx="6905281" cy="6827374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solidFill>
            <a:srgbClr val="FFFFFF"/>
          </a:solidFill>
          <a:ln w="3810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7" name="Texture">
            <a:extLst>
              <a:ext uri="{FF2B5EF4-FFF2-40B4-BE49-F238E27FC236}">
                <a16:creationId xmlns:a16="http://schemas.microsoft.com/office/drawing/2014/main" id="{0D29D77D-2D4E-4868-960B-BEDA724F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939E5EB-5AE0-62EE-267B-35ABC37E5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6656"/>
            <a:ext cx="4563482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Anwendungen des Hebelgesetzes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059A982-415C-9062-8C5D-51EFD282A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448" y="2463045"/>
            <a:ext cx="4610529" cy="22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39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CB73FC-A141-1447-98EB-A823631F4D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5" r="10009" b="2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DD1CBA7-8971-3A61-F0E7-BDC4253FD1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54" r="1" b="1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BEC1278-949C-EE97-2875-F647ABDD18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666" b="18774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18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08E4D17-D7CF-006E-F6AD-60CF51BF5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08" y="1876529"/>
            <a:ext cx="4019523" cy="302628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81A5F72-5272-6865-3C6E-4A7F0F739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583" y="512466"/>
            <a:ext cx="5754409" cy="575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23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Background Fill">
            <a:extLst>
              <a:ext uri="{FF2B5EF4-FFF2-40B4-BE49-F238E27FC236}">
                <a16:creationId xmlns:a16="http://schemas.microsoft.com/office/drawing/2014/main" id="{681F9FCB-1E38-43E9-8567-6292F4842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olor Fill">
            <a:extLst>
              <a:ext uri="{FF2B5EF4-FFF2-40B4-BE49-F238E27FC236}">
                <a16:creationId xmlns:a16="http://schemas.microsoft.com/office/drawing/2014/main" id="{774C59F6-927E-4017-B42A-7B08AAE14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ure">
            <a:extLst>
              <a:ext uri="{FF2B5EF4-FFF2-40B4-BE49-F238E27FC236}">
                <a16:creationId xmlns:a16="http://schemas.microsoft.com/office/drawing/2014/main" id="{6ECF82C0-05FE-4A82-B7AC-32C94138E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44EED9F-986D-44D9-5FEE-61A3EADFF8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b="6810"/>
          <a:stretch/>
        </p:blipFill>
        <p:spPr>
          <a:xfrm>
            <a:off x="457201" y="602379"/>
            <a:ext cx="11234056" cy="56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44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069FCB9-FA6B-0ACE-69CF-E041D7923E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r="11133"/>
          <a:stretch/>
        </p:blipFill>
        <p:spPr>
          <a:xfrm>
            <a:off x="1530" y="10"/>
            <a:ext cx="121889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34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06A8521-6E12-285B-E0D0-A07947C97B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583" b="-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8890F46-77AD-9A38-9763-84DE260024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229" r="-1" b="-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CF425E6-05C1-DD97-E73D-986605FBA1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04" r="-2" b="-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22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A92A662-2F05-2754-22E9-CE884FE674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r="-1" b="13771"/>
          <a:stretch/>
        </p:blipFill>
        <p:spPr>
          <a:xfrm>
            <a:off x="1530" y="10"/>
            <a:ext cx="121889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49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2F6D470-FC17-8613-A055-A9536E6E45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16" r="-1" b="24199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DCBBB6C-AB20-3F28-CDD2-5BA09932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95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9D50EBA-9586-950B-B5FA-F1A4A8EF3B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282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03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53E8767-7D8F-D8D6-CE5B-7E70B64C8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810" y="289833"/>
            <a:ext cx="3777343" cy="59929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4AE3C76-50D9-33E8-8D40-74C710707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12" y="743578"/>
            <a:ext cx="6586884" cy="537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69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9DF2593-E8A6-6223-179E-12E37CE6F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05" y="624102"/>
            <a:ext cx="7646063" cy="560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3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Background Fill">
            <a:extLst>
              <a:ext uri="{FF2B5EF4-FFF2-40B4-BE49-F238E27FC236}">
                <a16:creationId xmlns:a16="http://schemas.microsoft.com/office/drawing/2014/main" id="{681F9FCB-1E38-43E9-8567-6292F4842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olor Fill">
            <a:extLst>
              <a:ext uri="{FF2B5EF4-FFF2-40B4-BE49-F238E27FC236}">
                <a16:creationId xmlns:a16="http://schemas.microsoft.com/office/drawing/2014/main" id="{774C59F6-927E-4017-B42A-7B08AAE14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ure">
            <a:extLst>
              <a:ext uri="{FF2B5EF4-FFF2-40B4-BE49-F238E27FC236}">
                <a16:creationId xmlns:a16="http://schemas.microsoft.com/office/drawing/2014/main" id="{6ECF82C0-05FE-4A82-B7AC-32C94138E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6676863-476E-9A25-099F-297376219C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3223" b="21387"/>
          <a:stretch/>
        </p:blipFill>
        <p:spPr>
          <a:xfrm>
            <a:off x="457201" y="602379"/>
            <a:ext cx="11234056" cy="56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34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2" name="Background Fill">
            <a:extLst>
              <a:ext uri="{FF2B5EF4-FFF2-40B4-BE49-F238E27FC236}">
                <a16:creationId xmlns:a16="http://schemas.microsoft.com/office/drawing/2014/main" id="{A7971386-B2B0-4A38-8D3B-8CF23AAA6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olor Fill">
            <a:extLst>
              <a:ext uri="{FF2B5EF4-FFF2-40B4-BE49-F238E27FC236}">
                <a16:creationId xmlns:a16="http://schemas.microsoft.com/office/drawing/2014/main" id="{96AE4BD0-E2D6-4FE1-9295-59E338A45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ure">
            <a:extLst>
              <a:ext uri="{FF2B5EF4-FFF2-40B4-BE49-F238E27FC236}">
                <a16:creationId xmlns:a16="http://schemas.microsoft.com/office/drawing/2014/main" id="{0D29D77D-2D4E-4868-960B-BEDA724F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7" y="-1"/>
            <a:ext cx="12195048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A8D08B-58FE-70A3-8AE2-93E9C28A7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6656"/>
            <a:ext cx="3277432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Archimedes sass nicht in der Schreibstube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9551892-A8E6-4576-B527-F2200D2A6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-1" b="18939"/>
          <a:stretch/>
        </p:blipFill>
        <p:spPr>
          <a:xfrm>
            <a:off x="3957208" y="10"/>
            <a:ext cx="8234792" cy="6857990"/>
          </a:xfrm>
          <a:custGeom>
            <a:avLst/>
            <a:gdLst/>
            <a:ahLst/>
            <a:cxnLst/>
            <a:rect l="l" t="t" r="r" b="b"/>
            <a:pathLst>
              <a:path w="8234792" h="6821666">
                <a:moveTo>
                  <a:pt x="2322410" y="0"/>
                </a:moveTo>
                <a:lnTo>
                  <a:pt x="8234792" y="0"/>
                </a:lnTo>
                <a:lnTo>
                  <a:pt x="8234792" y="4503719"/>
                </a:lnTo>
                <a:lnTo>
                  <a:pt x="8215888" y="4629599"/>
                </a:lnTo>
                <a:cubicBezTo>
                  <a:pt x="8049795" y="5454493"/>
                  <a:pt x="7647096" y="6191792"/>
                  <a:pt x="7082996" y="6765066"/>
                </a:cubicBezTo>
                <a:lnTo>
                  <a:pt x="7021717" y="6821666"/>
                </a:lnTo>
                <a:lnTo>
                  <a:pt x="0" y="6821666"/>
                </a:lnTo>
                <a:lnTo>
                  <a:pt x="0" y="3790727"/>
                </a:lnTo>
                <a:cubicBezTo>
                  <a:pt x="0" y="2186928"/>
                  <a:pt x="879517" y="791919"/>
                  <a:pt x="2175128" y="7665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8592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01835ED-A39A-8CB4-0A79-164CE0C8A5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36993" b="20809"/>
          <a:stretch/>
        </p:blipFill>
        <p:spPr>
          <a:xfrm>
            <a:off x="1530" y="10"/>
            <a:ext cx="121889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66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469F556-9B71-0FFC-4C08-021F2398E9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22517" r="-1" b="408"/>
          <a:stretch/>
        </p:blipFill>
        <p:spPr>
          <a:xfrm>
            <a:off x="1530" y="10"/>
            <a:ext cx="121889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22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Background Fill">
            <a:extLst>
              <a:ext uri="{FF2B5EF4-FFF2-40B4-BE49-F238E27FC236}">
                <a16:creationId xmlns:a16="http://schemas.microsoft.com/office/drawing/2014/main" id="{681F9FCB-1E38-43E9-8567-6292F4842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olor Fill">
            <a:extLst>
              <a:ext uri="{FF2B5EF4-FFF2-40B4-BE49-F238E27FC236}">
                <a16:creationId xmlns:a16="http://schemas.microsoft.com/office/drawing/2014/main" id="{774C59F6-927E-4017-B42A-7B08AAE14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ure">
            <a:extLst>
              <a:ext uri="{FF2B5EF4-FFF2-40B4-BE49-F238E27FC236}">
                <a16:creationId xmlns:a16="http://schemas.microsoft.com/office/drawing/2014/main" id="{6ECF82C0-05FE-4A82-B7AC-32C94138E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fik 1" descr="Ein Bild, das Bild, Kunst, Zeichnung, Bildende Kunst enthält.&#10;&#10;Automatisch generierte Beschreibung">
            <a:extLst>
              <a:ext uri="{FF2B5EF4-FFF2-40B4-BE49-F238E27FC236}">
                <a16:creationId xmlns:a16="http://schemas.microsoft.com/office/drawing/2014/main" id="{16C879E8-8FCE-E69C-DC8B-8F7F4B9003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5112"/>
          <a:stretch/>
        </p:blipFill>
        <p:spPr>
          <a:xfrm>
            <a:off x="457201" y="602379"/>
            <a:ext cx="11234056" cy="56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16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0786570-856D-EBBE-BDEF-906216E1E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821" y="321547"/>
            <a:ext cx="4661179" cy="621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53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743F4A2-806E-74A2-95CF-FE30EAF73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011" y="1155561"/>
            <a:ext cx="5794823" cy="385935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3340648-164E-989D-A69F-03E062846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13" y="198559"/>
            <a:ext cx="4552635" cy="563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9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71FBE0C-1CD8-4EC5-8FF9-BC39B4D54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36" y="418189"/>
            <a:ext cx="4521759" cy="603678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3798375-ED0F-2B00-835A-FCD22C252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725405" y="15319"/>
            <a:ext cx="5173082" cy="620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6441"/>
      </p:ext>
    </p:extLst>
  </p:cSld>
  <p:clrMapOvr>
    <a:masterClrMapping/>
  </p:clrMapOvr>
</p:sld>
</file>

<file path=ppt/theme/theme1.xml><?xml version="1.0" encoding="utf-8"?>
<a:theme xmlns:a="http://schemas.openxmlformats.org/drawingml/2006/main" name="TropicVTI">
  <a:themeElements>
    <a:clrScheme name="AnalogousFromRegularSeedRightStep">
      <a:dk1>
        <a:srgbClr val="000000"/>
      </a:dk1>
      <a:lt1>
        <a:srgbClr val="FFFFFF"/>
      </a:lt1>
      <a:dk2>
        <a:srgbClr val="412724"/>
      </a:dk2>
      <a:lt2>
        <a:srgbClr val="E2E8E4"/>
      </a:lt2>
      <a:accent1>
        <a:srgbClr val="D739AE"/>
      </a:accent1>
      <a:accent2>
        <a:srgbClr val="C5275A"/>
      </a:accent2>
      <a:accent3>
        <a:srgbClr val="D74839"/>
      </a:accent3>
      <a:accent4>
        <a:srgbClr val="C57827"/>
      </a:accent4>
      <a:accent5>
        <a:srgbClr val="B0A72F"/>
      </a:accent5>
      <a:accent6>
        <a:srgbClr val="81B223"/>
      </a:accent6>
      <a:hlink>
        <a:srgbClr val="31944B"/>
      </a:hlink>
      <a:folHlink>
        <a:srgbClr val="7F7F7F"/>
      </a:folHlink>
    </a:clrScheme>
    <a:fontScheme name="Tropic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opicVTI" id="{DE8751F2-0439-4D1D-A674-AFC241C9701D}" vid="{C41D9140-98E0-4A26-97C4-97FDCB8D6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</Words>
  <Application>Microsoft Office PowerPoint</Application>
  <PresentationFormat>Breitbild</PresentationFormat>
  <Paragraphs>5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8" baseType="lpstr">
      <vt:lpstr>Arial</vt:lpstr>
      <vt:lpstr>Gill Sans Nova</vt:lpstr>
      <vt:lpstr>TropicVTI</vt:lpstr>
      <vt:lpstr>Archimedes</vt:lpstr>
      <vt:lpstr>PowerPoint-Präsentation</vt:lpstr>
      <vt:lpstr>Archimedes sass nicht in der Schreibstube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Entdeckung des Flaschenzugs</vt:lpstr>
      <vt:lpstr>PowerPoint-Präsentation</vt:lpstr>
      <vt:lpstr>Anwendungen des Hebelgesetzes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Alain Pichard</dc:creator>
  <cp:lastModifiedBy>Alain Pichard</cp:lastModifiedBy>
  <cp:revision>1</cp:revision>
  <dcterms:created xsi:type="dcterms:W3CDTF">2025-02-04T16:53:59Z</dcterms:created>
  <dcterms:modified xsi:type="dcterms:W3CDTF">2025-02-06T05:48:32Z</dcterms:modified>
</cp:coreProperties>
</file>